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478"/>
    <a:srgbClr val="ECB69A"/>
    <a:srgbClr val="16A4E5"/>
    <a:srgbClr val="007AFF"/>
    <a:srgbClr val="A1C8F1"/>
    <a:srgbClr val="1494CE"/>
    <a:srgbClr val="0C4991"/>
    <a:srgbClr val="3F6FA8"/>
    <a:srgbClr val="748EC9"/>
    <a:srgbClr val="DE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1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190</Words>
  <Application>Microsoft Office PowerPoint</Application>
  <PresentationFormat>宽屏</PresentationFormat>
  <Paragraphs>79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AMCSongGBK-Light</vt:lpstr>
      <vt:lpstr>等线</vt:lpstr>
      <vt:lpstr>等线 Light</vt:lpstr>
      <vt:lpstr>华文中宋</vt:lpstr>
      <vt:lpstr>思源宋体 SemiBold</vt:lpstr>
      <vt:lpstr>新蒂黑板报底字</vt:lpstr>
      <vt:lpstr>油菜花手绘字体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23</cp:revision>
  <dcterms:created xsi:type="dcterms:W3CDTF">2019-10-08T08:08:24Z</dcterms:created>
  <dcterms:modified xsi:type="dcterms:W3CDTF">2020-09-10T06:10:22Z</dcterms:modified>
</cp:coreProperties>
</file>